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73" r:id="rId7"/>
    <p:sldId id="260" r:id="rId8"/>
    <p:sldId id="274" r:id="rId9"/>
    <p:sldId id="261" r:id="rId10"/>
    <p:sldId id="275" r:id="rId11"/>
    <p:sldId id="262" r:id="rId12"/>
    <p:sldId id="276" r:id="rId13"/>
    <p:sldId id="263" r:id="rId14"/>
    <p:sldId id="277" r:id="rId15"/>
    <p:sldId id="264" r:id="rId16"/>
    <p:sldId id="278" r:id="rId17"/>
    <p:sldId id="265" r:id="rId18"/>
    <p:sldId id="279" r:id="rId19"/>
    <p:sldId id="266" r:id="rId20"/>
    <p:sldId id="280" r:id="rId21"/>
    <p:sldId id="267" r:id="rId22"/>
    <p:sldId id="281" r:id="rId23"/>
    <p:sldId id="268" r:id="rId24"/>
    <p:sldId id="282" r:id="rId25"/>
    <p:sldId id="269" r:id="rId26"/>
    <p:sldId id="283" r:id="rId27"/>
    <p:sldId id="270" r:id="rId28"/>
    <p:sldId id="284" r:id="rId29"/>
    <p:sldId id="271" r:id="rId30"/>
    <p:sldId id="28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5"/>
    <p:restoredTop sz="94608"/>
  </p:normalViewPr>
  <p:slideViewPr>
    <p:cSldViewPr snapToGrid="0" snapToObjects="1">
      <p:cViewPr varScale="1">
        <p:scale>
          <a:sx n="64" d="100"/>
          <a:sy n="64" d="100"/>
        </p:scale>
        <p:origin x="6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194CB-3D73-1A46-B27C-6649542C21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 Chemin de Croix</a:t>
            </a:r>
          </a:p>
        </p:txBody>
      </p:sp>
    </p:spTree>
    <p:extLst>
      <p:ext uri="{BB962C8B-B14F-4D97-AF65-F5344CB8AC3E}">
        <p14:creationId xmlns:p14="http://schemas.microsoft.com/office/powerpoint/2010/main" val="103261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93FD090F-4E3E-4428-B19C-9866506951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5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D0817B-EEE1-2E4E-8413-C2B917F84F03}"/>
              </a:ext>
            </a:extLst>
          </p:cNvPr>
          <p:cNvSpPr/>
          <p:nvPr/>
        </p:nvSpPr>
        <p:spPr>
          <a:xfrm>
            <a:off x="124325" y="218256"/>
            <a:ext cx="9729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fr-FR" b="1" spc="200" baseline="30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STATION : SIMON DE CYRÈNE AIDE JÉSUS À PORTER SA CROIX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4FD613-762B-3F4A-9CA2-31953A2641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5" y="1213185"/>
            <a:ext cx="3894222" cy="38882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330751-A489-3448-9798-137AF9B07BE9}"/>
              </a:ext>
            </a:extLst>
          </p:cNvPr>
          <p:cNvSpPr/>
          <p:nvPr/>
        </p:nvSpPr>
        <p:spPr>
          <a:xfrm>
            <a:off x="4828672" y="755983"/>
            <a:ext cx="70705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Ce jour-là, sur le chemin, un homme revient des champs.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Aux cris de la foule, il s’approche, il voit l’homme Jésus crouler sous le bois  de la croix.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Sans hésiter, il saisit le bois, aide Jésus à porter sa croix.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Geste de miséricorde lorsque les mains du cœur secourent la misère qui se traîne sur ce chemin de croix...</a:t>
            </a:r>
            <a:r>
              <a:rPr lang="fr-FR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8155B-1845-7640-A8AB-C0880D034C0F}"/>
              </a:ext>
            </a:extLst>
          </p:cNvPr>
          <p:cNvSpPr/>
          <p:nvPr/>
        </p:nvSpPr>
        <p:spPr>
          <a:xfrm>
            <a:off x="4251157" y="2835120"/>
            <a:ext cx="7816517" cy="1793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Dans la contemplation de ce geste d’amour gratuit, saurons-nous trouver force et courage ? Saurons-nous à notre tour, devenir des porteurs de croix, en toute gratuité ? 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Seigneur, fais de nous des Simon de Cyrène capables d’aider ceux qui n’en peuvent plus.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E055E6-9566-B64E-9BF0-098A3C54D4F9}"/>
              </a:ext>
            </a:extLst>
          </p:cNvPr>
          <p:cNvSpPr/>
          <p:nvPr/>
        </p:nvSpPr>
        <p:spPr>
          <a:xfrm>
            <a:off x="6096000" y="4953051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Prends pitié de nous, Seigneur !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242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63AF98DF-378E-4B7D-9305-FB23381EB6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2188" y="-18113"/>
            <a:ext cx="6876114" cy="687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AE2C7D-81C1-4848-B77D-05493B479D7C}"/>
              </a:ext>
            </a:extLst>
          </p:cNvPr>
          <p:cNvSpPr/>
          <p:nvPr/>
        </p:nvSpPr>
        <p:spPr>
          <a:xfrm>
            <a:off x="184484" y="158098"/>
            <a:ext cx="838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fr-FR" b="1" spc="200" baseline="30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STATION : VÉRONIQUE ESSUIE LE VISAGE DE JÉSUS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347211A-2BCD-CC4F-99B1-B910E32B423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83" y="707857"/>
            <a:ext cx="3569369" cy="379195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8B7322-0758-C64B-92C6-1B7818C580A5}"/>
              </a:ext>
            </a:extLst>
          </p:cNvPr>
          <p:cNvSpPr/>
          <p:nvPr/>
        </p:nvSpPr>
        <p:spPr>
          <a:xfrm>
            <a:off x="4732421" y="996615"/>
            <a:ext cx="6733673" cy="1730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Ce jour-là, sur le chemin,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un voile de tendresse se pose sur le visage défiguré du condamné.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Geste de miséricorde d’une femme, en toute discrétion.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Jésus imprime son visage de Sauveur sur ce voile,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tenu par les mains de l’amour.</a:t>
            </a:r>
            <a:r>
              <a:rPr lang="fr-FR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4B5B17-2269-AF4B-BA10-4B41A87A706A}"/>
              </a:ext>
            </a:extLst>
          </p:cNvPr>
          <p:cNvSpPr/>
          <p:nvPr/>
        </p:nvSpPr>
        <p:spPr>
          <a:xfrm>
            <a:off x="3878179" y="4748092"/>
            <a:ext cx="7467599" cy="709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/>
              <a:t>Je cherche le visage, le visage du Seigneur,</a:t>
            </a:r>
            <a:br>
              <a:rPr lang="fr-FR" dirty="0"/>
            </a:br>
            <a:r>
              <a:rPr lang="fr-FR" dirty="0"/>
              <a:t>Je cherche son image, tout au fond de vos cœurs !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1D8A86-3A2A-1D49-98EC-5448412D4E3B}"/>
              </a:ext>
            </a:extLst>
          </p:cNvPr>
          <p:cNvSpPr/>
          <p:nvPr/>
        </p:nvSpPr>
        <p:spPr>
          <a:xfrm>
            <a:off x="5518483" y="3196017"/>
            <a:ext cx="6096000" cy="10277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Ô Seigneur, transforme nos cœurs parfois endurcis, en voiles de tendresse, capables de se poser, telle une caresse, sur le visage de nos frères et sœurs souffrants.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29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5666C3E8-FB9C-4519-BA8E-7E85A77047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3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CACDA3-0B33-364D-B170-AF32DC8ED6F1}"/>
              </a:ext>
            </a:extLst>
          </p:cNvPr>
          <p:cNvSpPr/>
          <p:nvPr/>
        </p:nvSpPr>
        <p:spPr>
          <a:xfrm>
            <a:off x="196514" y="206225"/>
            <a:ext cx="8201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fr-FR" b="1" spc="200" baseline="30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STATION : JÉSUS TOMBE POUR LA SECONDE FOIS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9BBC071-49E4-694B-B23B-44EDCD1A000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13" y="816142"/>
            <a:ext cx="3653591" cy="39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5164EA-0C0B-F64B-9304-7A95B246E30C}"/>
              </a:ext>
            </a:extLst>
          </p:cNvPr>
          <p:cNvSpPr/>
          <p:nvPr/>
        </p:nvSpPr>
        <p:spPr>
          <a:xfrm>
            <a:off x="4985083" y="727553"/>
            <a:ext cx="68780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Ce jour-là, sur le chemin,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Jésus tombe pour la seconde fois !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Faut-il que la fatigue l’emporte pour que ce charpentier tombe sous le poids de deux morceaux de bois ?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Ou bien faut-il que le péché de notre humanité l’écrase jusqu’à le mettre à terre ?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Terrassé, Jésus se relève et repart : Le Fils de Dieu est plus sauveur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que nous ne sommes pécheurs.</a:t>
            </a:r>
            <a:r>
              <a:rPr lang="fr-FR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96EB36-6C05-B34B-A1C3-A9EBFE2B5F8A}"/>
              </a:ext>
            </a:extLst>
          </p:cNvPr>
          <p:cNvSpPr/>
          <p:nvPr/>
        </p:nvSpPr>
        <p:spPr>
          <a:xfrm>
            <a:off x="3950369" y="3308233"/>
            <a:ext cx="6096000" cy="10277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Lorsque nous tombons, Seigneur viens nous relever. </a:t>
            </a:r>
            <a:b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C’est notre prière d’espérance et de foi. </a:t>
            </a:r>
            <a:b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C’est notre cri d’amour en regardant ta croix !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7BCE27-9F7E-054A-9AE5-8E0665653BBF}"/>
              </a:ext>
            </a:extLst>
          </p:cNvPr>
          <p:cNvSpPr/>
          <p:nvPr/>
        </p:nvSpPr>
        <p:spPr>
          <a:xfrm>
            <a:off x="6998369" y="47404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Ô Croix, sublime folie,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ô Croix de Jésus Christ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927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07B93187-CDAB-4ACA-9C82-88361A7AC7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1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84E702-A0B8-FB45-9DF7-98F1C070CABF}"/>
              </a:ext>
            </a:extLst>
          </p:cNvPr>
          <p:cNvSpPr/>
          <p:nvPr/>
        </p:nvSpPr>
        <p:spPr>
          <a:xfrm>
            <a:off x="172451" y="170130"/>
            <a:ext cx="8767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fr-FR" b="1" spc="200" baseline="30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STATION : JÉSUS CONSOLE LES FEMMES DE JÉRUSALEM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8BBF101-6331-CC4F-9A73-C91879D2027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50" y="852237"/>
            <a:ext cx="4182981" cy="40807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AAF23C-2B90-CA4C-BD93-14F24F92E155}"/>
              </a:ext>
            </a:extLst>
          </p:cNvPr>
          <p:cNvSpPr/>
          <p:nvPr/>
        </p:nvSpPr>
        <p:spPr>
          <a:xfrm>
            <a:off x="5454316" y="852237"/>
            <a:ext cx="65652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Ce jour-là, sur le chemin, des femmes pleurent.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Leurs larmes, larmes de toutes les femmes du monde pleurant sur leur enfant en souffrance… ou mourant.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Larmes de tendresse meurtrie, larmes de miséricorde infinie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où se lient à la fois, le désespoir et l’espérance de vie !</a:t>
            </a:r>
            <a:r>
              <a:rPr lang="fr-FR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2B9B62-7A2E-EA4B-9103-469F4E3E0668}"/>
              </a:ext>
            </a:extLst>
          </p:cNvPr>
          <p:cNvSpPr/>
          <p:nvPr/>
        </p:nvSpPr>
        <p:spPr>
          <a:xfrm>
            <a:off x="4788570" y="2774171"/>
            <a:ext cx="7230979" cy="1664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Ô vous femmes de partout, femmes d’hier et d’aujourd’hui, confiez vos larmes au cœur de Jésus-Christ ! Ouvrez vos cœurs de femmes à ceux et celles qui pleurent. Soyez des consolatrices à la suite de Jésus : alors toutes les larmes de douleur se transformeront en source de paix, d’espérance et d’amour !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E48B61-5618-A84F-BAE2-794D430A8BDF}"/>
              </a:ext>
            </a:extLst>
          </p:cNvPr>
          <p:cNvSpPr/>
          <p:nvPr/>
        </p:nvSpPr>
        <p:spPr>
          <a:xfrm>
            <a:off x="5688933" y="4883656"/>
            <a:ext cx="6096000" cy="10277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Si la souffrance t’a fait pleurer des larmes de sang,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tu auras les yeux lavés,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alors tu pourras prier avec ton frère en croix.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35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C6797A2D-819E-48FF-8D7A-6DBDDED9FE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3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EA374A-D013-FF45-B879-67C4F2764AA0}"/>
              </a:ext>
            </a:extLst>
          </p:cNvPr>
          <p:cNvSpPr/>
          <p:nvPr/>
        </p:nvSpPr>
        <p:spPr>
          <a:xfrm>
            <a:off x="172452" y="158098"/>
            <a:ext cx="8285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fr-FR" b="1" spc="200" baseline="30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STATION : JÉSUS TOMBE POUR LA TROISIÈME FOIS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1B27FB-1EE9-354E-A811-9EA3B45BD31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51" y="695825"/>
            <a:ext cx="3677653" cy="36716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107110-C850-DB46-91A9-6A11B0E54A31}"/>
              </a:ext>
            </a:extLst>
          </p:cNvPr>
          <p:cNvSpPr/>
          <p:nvPr/>
        </p:nvSpPr>
        <p:spPr>
          <a:xfrm>
            <a:off x="4588041" y="924427"/>
            <a:ext cx="69382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Ce jour-là, sur le chemin, Jésus tombe pour la troisième fois !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Incompréhensible chute au milieu d’un foule qui se tait.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Lorsque la miséricorde de Dieu  tombe à terre, tout le monde se pose des questions : Cet homme nommé </a:t>
            </a:r>
            <a:r>
              <a:rPr lang="fr-FR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Jésusest-il</a:t>
            </a: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vraiment le Fils de Dieu ?</a:t>
            </a:r>
          </a:p>
          <a:p>
            <a:r>
              <a:rPr lang="fr-FR" dirty="0"/>
              <a:t>L’incrédulité va-t-elle l’emporter sur la gratuité de l’amour divin ?</a:t>
            </a:r>
            <a:br>
              <a:rPr lang="fr-FR" dirty="0"/>
            </a:br>
            <a:r>
              <a:rPr lang="fr-FR" dirty="0"/>
              <a:t>La réponse est sans appel : Jésus, Miséricorde du Père, se relève et repart : le chemin n’est pas fini, il faut </a:t>
            </a:r>
            <a:r>
              <a:rPr lang="fr-FR" dirty="0" err="1"/>
              <a:t>gravirla</a:t>
            </a:r>
            <a:r>
              <a:rPr lang="fr-FR" dirty="0"/>
              <a:t> Via Dolorosa, </a:t>
            </a:r>
            <a:br>
              <a:rPr lang="fr-FR" dirty="0"/>
            </a:br>
            <a:r>
              <a:rPr lang="fr-FR" dirty="0"/>
              <a:t>jusqu’au Golgotha !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3B406C-84C7-624F-A26D-6719A4D445CF}"/>
              </a:ext>
            </a:extLst>
          </p:cNvPr>
          <p:cNvSpPr/>
          <p:nvPr/>
        </p:nvSpPr>
        <p:spPr>
          <a:xfrm>
            <a:off x="4142873" y="3472004"/>
            <a:ext cx="7672138" cy="13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Seigneur, lorsque nous tombons, ce n’est pas la fin du monde, ni du chemin ! </a:t>
            </a:r>
            <a:b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Nos chutes répétées sont source d’humilité, de confiante prière. </a:t>
            </a:r>
            <a:b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Jésus, prends-nous la main, conduis-nous sur le chemin de nos vies, à la lumière de la foi, à la force de l’amour !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5C7A16-B0AB-7940-84AF-A20B31F3A852}"/>
              </a:ext>
            </a:extLst>
          </p:cNvPr>
          <p:cNvSpPr/>
          <p:nvPr/>
        </p:nvSpPr>
        <p:spPr>
          <a:xfrm>
            <a:off x="2362199" y="532306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Sur les chemins où nous tombons, comme il est bon, Seigneur,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rencontrer Ta Croix.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665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DE6BD4-FC19-3A48-92DE-1F6AF0FC6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sz="2400" cap="none" dirty="0"/>
              <a:t>Pour suivre le chemin de croix, </a:t>
            </a:r>
            <a:br>
              <a:rPr lang="fr-FR" sz="2400" cap="none" dirty="0"/>
            </a:br>
            <a:r>
              <a:rPr lang="fr-FR" sz="2400" cap="none" dirty="0"/>
              <a:t>	contemplez l’image,</a:t>
            </a:r>
            <a:br>
              <a:rPr lang="fr-FR" sz="2400" cap="none" dirty="0"/>
            </a:br>
            <a:r>
              <a:rPr lang="fr-FR" sz="2400" cap="none" dirty="0"/>
              <a:t>	puis, lisez le texte</a:t>
            </a:r>
            <a:br>
              <a:rPr lang="fr-FR" sz="2400" cap="none" dirty="0"/>
            </a:br>
            <a:r>
              <a:rPr lang="fr-FR" sz="2400" cap="none" dirty="0"/>
              <a:t>	et écoutez le chant, en cliquant à nouveau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EEE21F-8EAB-2647-816C-97C629D7A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/>
          <a:lstStyle/>
          <a:p>
            <a:pPr algn="r"/>
            <a:r>
              <a:rPr lang="fr-FR" dirty="0"/>
              <a:t>Ce chemin de croix a été proposé par le diocèse d’Angoulême, en 2016</a:t>
            </a:r>
          </a:p>
        </p:txBody>
      </p:sp>
    </p:spTree>
    <p:extLst>
      <p:ext uri="{BB962C8B-B14F-4D97-AF65-F5344CB8AC3E}">
        <p14:creationId xmlns:p14="http://schemas.microsoft.com/office/powerpoint/2010/main" val="3093002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id="{C26FBD46-CFDE-427C-82CE-B2709E7CC2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85C60D-79E6-F746-81E9-80D12FB098BE}"/>
              </a:ext>
            </a:extLst>
          </p:cNvPr>
          <p:cNvSpPr/>
          <p:nvPr/>
        </p:nvSpPr>
        <p:spPr>
          <a:xfrm>
            <a:off x="160420" y="206225"/>
            <a:ext cx="8767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fr-FR" b="1" spc="200" baseline="30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STATION : JÉSUS EST DÉPOUILLÉ DE SES VÊTEMENTS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04FD468-6DD5-A54B-AB64-4BFC4B5EA6A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19" y="972553"/>
            <a:ext cx="4086727" cy="35633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A02219-04E4-9F41-9571-8FF4CC38D5D7}"/>
              </a:ext>
            </a:extLst>
          </p:cNvPr>
          <p:cNvSpPr/>
          <p:nvPr/>
        </p:nvSpPr>
        <p:spPr>
          <a:xfrm>
            <a:off x="5165558" y="122863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Ce jour-là, sur le chemin,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Jésus est dépouillé de ses vêtements.</a:t>
            </a:r>
          </a:p>
          <a:p>
            <a:r>
              <a:rPr lang="fr-FR" dirty="0"/>
              <a:t>La tunique d’une pièce que Jésus portait. au sort est tirée…</a:t>
            </a:r>
            <a:br>
              <a:rPr lang="fr-FR" dirty="0"/>
            </a:br>
            <a:r>
              <a:rPr lang="fr-FR" dirty="0"/>
              <a:t>Un homme livré à la risée de la foule… </a:t>
            </a:r>
            <a:br>
              <a:rPr lang="fr-FR" dirty="0"/>
            </a:br>
            <a:r>
              <a:rPr lang="fr-FR" dirty="0"/>
              <a:t>n’est-il pas un homme fut-il dépouillé de sa dignité ?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A31E55-C25D-3540-B3A5-636938E53BB4}"/>
              </a:ext>
            </a:extLst>
          </p:cNvPr>
          <p:cNvSpPr/>
          <p:nvPr/>
        </p:nvSpPr>
        <p:spPr>
          <a:xfrm>
            <a:off x="4543925" y="3429000"/>
            <a:ext cx="6096000" cy="10277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Dans ce dépouillement, Jésus nous apprend : à quitter nos vêtements de paraître, à nous revêtir du vêtement de la miséricorde, le cœur de Dieu dans notre misère !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93BB07-4A27-7B4A-B874-BCB6751ADD2A}"/>
              </a:ext>
            </a:extLst>
          </p:cNvPr>
          <p:cNvSpPr/>
          <p:nvPr/>
        </p:nvSpPr>
        <p:spPr>
          <a:xfrm>
            <a:off x="870284" y="4932901"/>
            <a:ext cx="6096000" cy="70923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« Vous tous qui avez été baptisés en Christ,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vous avez revêtu le Christ, GLOIRE A TOI, SEIGNEUR ! »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7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hlinkClick r:id="" action="ppaction://media"/>
            <a:extLst>
              <a:ext uri="{FF2B5EF4-FFF2-40B4-BE49-F238E27FC236}">
                <a16:creationId xmlns:a16="http://schemas.microsoft.com/office/drawing/2014/main" id="{B25C47AE-E650-4F59-9DAF-036C507221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3259" y="6245"/>
            <a:ext cx="6865495" cy="686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8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1156FA-8EF6-4941-8613-D88A80632E0B}"/>
              </a:ext>
            </a:extLst>
          </p:cNvPr>
          <p:cNvSpPr/>
          <p:nvPr/>
        </p:nvSpPr>
        <p:spPr>
          <a:xfrm>
            <a:off x="148390" y="182161"/>
            <a:ext cx="7563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fr-FR" b="1" spc="200" baseline="30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STATION : JÉSUS EST CLOUÉ SUR UNE CROIX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8C361AD-5200-3741-8A2F-61898C8CA08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89" y="780047"/>
            <a:ext cx="4002505" cy="38882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FA9327-5B4D-E144-90B6-636A4064891E}"/>
              </a:ext>
            </a:extLst>
          </p:cNvPr>
          <p:cNvSpPr/>
          <p:nvPr/>
        </p:nvSpPr>
        <p:spPr>
          <a:xfrm>
            <a:off x="5394157" y="780047"/>
            <a:ext cx="6565231" cy="2201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Ce jour-là, au Golgotha, Jésus est cloué sur une croix.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Deux morceaux de bois posés en forme de croix. Jésus étendu sur ces bois mal rabotés et rugueux, garde le silence.</a:t>
            </a:r>
            <a:r>
              <a:rPr lang="fr-FR" dirty="0"/>
              <a:t> </a:t>
            </a:r>
          </a:p>
          <a:p>
            <a:r>
              <a:rPr lang="fr-FR" dirty="0"/>
              <a:t>« Quand on a cloué au bois l’Homme-Dieu, </a:t>
            </a:r>
            <a:br>
              <a:rPr lang="fr-FR" dirty="0"/>
            </a:br>
            <a:r>
              <a:rPr lang="fr-FR" dirty="0"/>
              <a:t>quand on a dressé l’amour innocent, </a:t>
            </a:r>
            <a:br>
              <a:rPr lang="fr-FR" dirty="0"/>
            </a:br>
            <a:r>
              <a:rPr lang="fr-FR" dirty="0"/>
              <a:t>le ciel s’est assombri, les oiseaux se sont tus, la foule s’est perdue</a:t>
            </a:r>
            <a:br>
              <a:rPr lang="fr-FR" dirty="0"/>
            </a:br>
            <a:r>
              <a:rPr lang="fr-FR" dirty="0"/>
              <a:t>dans l’oubli. »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B052C0-CA91-3240-8BE6-4F6EA1073E7E}"/>
              </a:ext>
            </a:extLst>
          </p:cNvPr>
          <p:cNvSpPr/>
          <p:nvPr/>
        </p:nvSpPr>
        <p:spPr>
          <a:xfrm>
            <a:off x="4407567" y="3209716"/>
            <a:ext cx="7395411" cy="13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Seigneur Jésus, dans l’offrande silencieuse de ta vie donnée par amour pour nous, fais-nous comprendre l’importance de déclouer de leurs croix ceux et celles que la vie attache au bois de l’injustice, de l’oppression, de la persécution, de l’exclusion.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B90E19-B6B1-B247-92A5-8532338507B4}"/>
              </a:ext>
            </a:extLst>
          </p:cNvPr>
          <p:cNvSpPr/>
          <p:nvPr/>
        </p:nvSpPr>
        <p:spPr>
          <a:xfrm>
            <a:off x="3048000" y="494226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 tu dénoues les liens de servitude,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 tu libères ton frère enchaîné,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nuit de ton chemin sera lumière de midi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415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">
            <a:hlinkClick r:id="" action="ppaction://media"/>
            <a:extLst>
              <a:ext uri="{FF2B5EF4-FFF2-40B4-BE49-F238E27FC236}">
                <a16:creationId xmlns:a16="http://schemas.microsoft.com/office/drawing/2014/main" id="{E17B73FF-8F29-4B9E-B291-3380019579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6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6E7610-D551-7842-BB55-0DE035192718}"/>
              </a:ext>
            </a:extLst>
          </p:cNvPr>
          <p:cNvSpPr/>
          <p:nvPr/>
        </p:nvSpPr>
        <p:spPr>
          <a:xfrm>
            <a:off x="244641" y="218256"/>
            <a:ext cx="6697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fr-FR" b="1" spc="200" baseline="30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STATION : JÉSUS MEURT SUR LA CROIX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950465-7EF5-6341-9DEE-6DA673EC242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52" y="864267"/>
            <a:ext cx="3447047" cy="3840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1428A992-334A-3948-BEA4-72F3EC1F3F71}"/>
              </a:ext>
            </a:extLst>
          </p:cNvPr>
          <p:cNvGrpSpPr/>
          <p:nvPr/>
        </p:nvGrpSpPr>
        <p:grpSpPr>
          <a:xfrm>
            <a:off x="4768516" y="1017698"/>
            <a:ext cx="9248274" cy="2872325"/>
            <a:chOff x="4768516" y="1017698"/>
            <a:chExt cx="9248274" cy="287232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CE0F11A-68EF-A148-87B1-E208CD41F70D}"/>
                </a:ext>
              </a:extLst>
            </p:cNvPr>
            <p:cNvSpPr/>
            <p:nvPr/>
          </p:nvSpPr>
          <p:spPr>
            <a:xfrm>
              <a:off x="4768516" y="1017698"/>
              <a:ext cx="2991852" cy="2007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Ce jour-là,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au Golgotha,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Jésus meurt sur la Croix.</a:t>
              </a:r>
              <a:endParaRPr lang="fr-FR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L’Homme Dieu 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a vécu d’amour. 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Il est mort d’amour.</a:t>
              </a:r>
              <a:r>
                <a:rPr lang="fr-FR" dirty="0"/>
                <a:t> 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2583143-1C5F-4245-8EB2-E0A3DAF56011}"/>
                </a:ext>
              </a:extLst>
            </p:cNvPr>
            <p:cNvSpPr/>
            <p:nvPr/>
          </p:nvSpPr>
          <p:spPr>
            <a:xfrm>
              <a:off x="7920790" y="1287259"/>
              <a:ext cx="6096000" cy="26027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Et le nom de cet amour 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traversera les espaces et les temps :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il est l’éternelle Miséricorde de Dieu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pour nous.</a:t>
              </a:r>
              <a:endParaRPr lang="fr-FR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L’amour ne meurt pas. 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La miséricorde divine a tué la mort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pour nous ouvrir à une vie sauvée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du péché !</a:t>
              </a:r>
              <a:r>
                <a:rPr lang="fr-FR" dirty="0"/>
                <a:t> 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3245BDD-EE71-9141-9D45-0038C604B20F}"/>
              </a:ext>
            </a:extLst>
          </p:cNvPr>
          <p:cNvSpPr/>
          <p:nvPr/>
        </p:nvSpPr>
        <p:spPr>
          <a:xfrm>
            <a:off x="4347409" y="3931129"/>
            <a:ext cx="7455569" cy="10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En regardant le Crucifié, nous voyons toute la misère du monde des crucifiés d’aujourd’hui. Faisons silence, avec Marie, mère de miséricorde, faisons monter notre prière en chantant :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C22F49-0A0A-6F47-8948-902028C9C4F0}"/>
              </a:ext>
            </a:extLst>
          </p:cNvPr>
          <p:cNvSpPr/>
          <p:nvPr/>
        </p:nvSpPr>
        <p:spPr>
          <a:xfrm>
            <a:off x="4347409" y="52560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 nous mourons avec Lui, avec Lui nous vivrons,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 nous souffrons avec Lui, avec Lui nous règnerons.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421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D394C0E0-564A-4E31-9C2E-3E712F3065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743" y="5246"/>
            <a:ext cx="11392525" cy="683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1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3DC815-CDF9-804B-8BF6-555F74292D07}"/>
              </a:ext>
            </a:extLst>
          </p:cNvPr>
          <p:cNvSpPr/>
          <p:nvPr/>
        </p:nvSpPr>
        <p:spPr>
          <a:xfrm>
            <a:off x="292769" y="242319"/>
            <a:ext cx="7455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fr-FR" b="1" spc="200" baseline="30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STATION : JÉSUS EST REMIS À SA MÈRE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E56C18-BCEB-AE45-A8E3-3502B33665D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11" y="852236"/>
            <a:ext cx="3759868" cy="39483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C9FA6A-E87B-A949-AFB1-CD479988FA94}"/>
              </a:ext>
            </a:extLst>
          </p:cNvPr>
          <p:cNvSpPr/>
          <p:nvPr/>
        </p:nvSpPr>
        <p:spPr>
          <a:xfrm>
            <a:off x="5466347" y="1048291"/>
            <a:ext cx="6096000" cy="2242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Ce jour-là,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Jésus est remis dans les bras de sa Mère, Marie.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L’enlacement est silencieux.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la naissance au tombeau,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 « oui » de Marie est un chemin de vie, de miséricorde infinie.</a:t>
            </a:r>
          </a:p>
          <a:p>
            <a:r>
              <a:rPr lang="fr-FR" dirty="0"/>
              <a:t>Une mère n’a jamais fini</a:t>
            </a:r>
            <a:br>
              <a:rPr lang="fr-FR" dirty="0"/>
            </a:br>
            <a:r>
              <a:rPr lang="fr-FR" dirty="0"/>
              <a:t>d’enfanter ses enfants à la vie !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F85912-C520-E54C-9F10-7EDCFEAFD4C5}"/>
              </a:ext>
            </a:extLst>
          </p:cNvPr>
          <p:cNvSpPr/>
          <p:nvPr/>
        </p:nvSpPr>
        <p:spPr>
          <a:xfrm>
            <a:off x="4852737" y="3567045"/>
            <a:ext cx="6096000" cy="13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Ô Marie, Tu te rends présente auprès de toutes les mères qui prennent dans leurs bras leur enfant sans vie. Cette étreinte de tendresse met nos chemins d’humanité sur le chemin d’éternité.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42EB65-1D37-D244-9C21-91772C5733D4}"/>
              </a:ext>
            </a:extLst>
          </p:cNvPr>
          <p:cNvSpPr/>
          <p:nvPr/>
        </p:nvSpPr>
        <p:spPr>
          <a:xfrm>
            <a:off x="7668127" y="508111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Elle est bénie de Dieu,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Mère qui voit mourir son Fils en croix,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Elle est bénie de Dieu !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567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>
            <a:hlinkClick r:id="" action="ppaction://media"/>
            <a:extLst>
              <a:ext uri="{FF2B5EF4-FFF2-40B4-BE49-F238E27FC236}">
                <a16:creationId xmlns:a16="http://schemas.microsoft.com/office/drawing/2014/main" id="{199D68AD-559C-42DF-8BFB-84D01E08D0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7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2FC80C-590C-AD45-BACF-05628AA14A98}"/>
              </a:ext>
            </a:extLst>
          </p:cNvPr>
          <p:cNvSpPr/>
          <p:nvPr/>
        </p:nvSpPr>
        <p:spPr>
          <a:xfrm>
            <a:off x="172451" y="230287"/>
            <a:ext cx="7960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fr-FR" b="1" spc="200" baseline="30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STATION : JÉSUS EST DÉPOSÉ DANS LE TOMBEAU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69CD588-31DC-CE4A-B227-BDFF1943041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28" y="952735"/>
            <a:ext cx="3197471" cy="3584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B756CB8B-B366-7F42-8855-43CA900E8C1C}"/>
              </a:ext>
            </a:extLst>
          </p:cNvPr>
          <p:cNvGrpSpPr/>
          <p:nvPr/>
        </p:nvGrpSpPr>
        <p:grpSpPr>
          <a:xfrm>
            <a:off x="4584192" y="713458"/>
            <a:ext cx="9278112" cy="3587868"/>
            <a:chOff x="4584192" y="713458"/>
            <a:chExt cx="9278112" cy="358786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4E243A7-A57F-F744-8A13-6830D78C7EDA}"/>
                </a:ext>
              </a:extLst>
            </p:cNvPr>
            <p:cNvSpPr/>
            <p:nvPr/>
          </p:nvSpPr>
          <p:spPr>
            <a:xfrm>
              <a:off x="4584192" y="713458"/>
              <a:ext cx="6096000" cy="20313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Ce jour-là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en plein midi, 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Jésus est déposé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dans le tombeau. 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Une pierre est roulée, 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la mort est enfermée :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C’est l’hiver de la vie !</a:t>
              </a:r>
              <a:r>
                <a:rPr lang="fr-FR" dirty="0"/>
                <a:t>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D6104C-5C69-4248-887A-2255DE5A5209}"/>
                </a:ext>
              </a:extLst>
            </p:cNvPr>
            <p:cNvSpPr/>
            <p:nvPr/>
          </p:nvSpPr>
          <p:spPr>
            <a:xfrm>
              <a:off x="7766304" y="784466"/>
              <a:ext cx="6096000" cy="35168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Être en patience, 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vivre en confiance,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comme le paysan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qui a jeté le grain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dans la terre…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attend le printemps.</a:t>
              </a:r>
              <a:endParaRPr lang="fr-FR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Dans trois jours, 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la vie va rejaillir : 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c’est la promesse du Christ :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« Détruisez ce Temple, </a:t>
              </a:r>
              <a:b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fr-FR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en trois jours je le relèverai ».</a:t>
              </a:r>
              <a:r>
                <a:rPr lang="fr-FR" dirty="0"/>
                <a:t> 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3664A0F-5BDC-3847-9EE0-8252DA119EE1}"/>
              </a:ext>
            </a:extLst>
          </p:cNvPr>
          <p:cNvSpPr/>
          <p:nvPr/>
        </p:nvSpPr>
        <p:spPr>
          <a:xfrm>
            <a:off x="1481328" y="4600839"/>
            <a:ext cx="9424416" cy="14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Ô Dieu de miséricorde, aide-nous à vivre dans l’espérance, auprès de nos défunts, lorsque dans les allées du cimetière nous cheminons afin de déposer le corps de nos bien-aimés. 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Augmente-en nos cœurs la foi en cette parole de la petite sainte Thérèse :</a:t>
            </a:r>
            <a:b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« Je ne meurs pas, j’entre dans la vie. »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17BB2A-D503-3545-A82E-4F0130063471}"/>
              </a:ext>
            </a:extLst>
          </p:cNvPr>
          <p:cNvSpPr/>
          <p:nvPr/>
        </p:nvSpPr>
        <p:spPr>
          <a:xfrm>
            <a:off x="4459449" y="3397213"/>
            <a:ext cx="2448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Aimer c’est tout donner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157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931644D-4B19-174B-A03B-868FE134FF9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92" y="1269492"/>
            <a:ext cx="4219956" cy="43510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E1E76C-32DE-9B44-9FAF-6EDD7167611D}"/>
              </a:ext>
            </a:extLst>
          </p:cNvPr>
          <p:cNvSpPr/>
          <p:nvPr/>
        </p:nvSpPr>
        <p:spPr>
          <a:xfrm>
            <a:off x="276726" y="549902"/>
            <a:ext cx="4833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b="1" spc="200" baseline="30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ère</a:t>
            </a: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STATION : JÉSUS EST ARRÊTÉ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B7F0D5-B21F-D347-A092-09961E62EE86}"/>
              </a:ext>
            </a:extLst>
          </p:cNvPr>
          <p:cNvSpPr/>
          <p:nvPr/>
        </p:nvSpPr>
        <p:spPr>
          <a:xfrm>
            <a:off x="6774423" y="281940"/>
            <a:ext cx="31333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Ce jour-là,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 plein midi,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Jésus, miséricorde de Dieu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est arrêté,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trahi par un baiser.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misère des hommes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l’emporte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sur la miséricorde divine.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 cœur de l’amour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Dieu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plonge dans la misère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l’humanité.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Par le don de sa vie,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Jésus vient nous sauver.</a:t>
            </a:r>
            <a:r>
              <a:rPr lang="fr-FR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E8B16F-FBD7-4F57-AB61-F59A15C697F7}"/>
              </a:ext>
            </a:extLst>
          </p:cNvPr>
          <p:cNvSpPr/>
          <p:nvPr/>
        </p:nvSpPr>
        <p:spPr>
          <a:xfrm>
            <a:off x="5822870" y="4600949"/>
            <a:ext cx="62408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Seigneur, « Là où demeure la haine que nous apportions l’amour. </a:t>
            </a:r>
          </a:p>
          <a:p>
            <a:r>
              <a:rPr lang="fr-FR" dirty="0"/>
              <a:t>Là où se trouve l’offense, que nous mettions le pardon. »</a:t>
            </a:r>
          </a:p>
        </p:txBody>
      </p:sp>
    </p:spTree>
    <p:extLst>
      <p:ext uri="{BB962C8B-B14F-4D97-AF65-F5344CB8AC3E}">
        <p14:creationId xmlns:p14="http://schemas.microsoft.com/office/powerpoint/2010/main" val="391323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4">
            <a:hlinkClick r:id="" action="ppaction://media"/>
            <a:extLst>
              <a:ext uri="{FF2B5EF4-FFF2-40B4-BE49-F238E27FC236}">
                <a16:creationId xmlns:a16="http://schemas.microsoft.com/office/drawing/2014/main" id="{ABC2D57C-504F-4DC3-B18A-69ECABB087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9015" y="-18739"/>
            <a:ext cx="9203961" cy="690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3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DA9DEBB2-5084-4A1B-8CC3-1AA051C581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4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50E88B7-26B8-2F46-B6A7-BCCAD21D4F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52" y="952500"/>
            <a:ext cx="3915156" cy="42047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5B4459-7254-BE44-8A1D-B982FC91823F}"/>
              </a:ext>
            </a:extLst>
          </p:cNvPr>
          <p:cNvSpPr/>
          <p:nvPr/>
        </p:nvSpPr>
        <p:spPr>
          <a:xfrm>
            <a:off x="339852" y="204139"/>
            <a:ext cx="6841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b="1" spc="200" baseline="30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STATION : JÉSUS EST CHARGÉ DE SA CROIX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76BC26-9FD1-1445-8B66-A837716B9644}"/>
              </a:ext>
            </a:extLst>
          </p:cNvPr>
          <p:cNvSpPr/>
          <p:nvPr/>
        </p:nvSpPr>
        <p:spPr>
          <a:xfrm>
            <a:off x="4888994" y="77328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Ce jour-là, sur le chemin, la misère de l’homme est sans pitié ;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elle étend sur deux morceaux de bois la miséricorde de Dieu.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Jésus, arrêté dans le jardin des cœurs obscurcis, fermés à l’amour sauveur,  est chargé d’une croix.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Deux morceaux de bois se croisent : l’un déploie la misère de l’humanité, l’autre la bonté du cœur de Dieu.</a:t>
            </a:r>
            <a:r>
              <a:rPr lang="fr-FR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CF5379-7A99-9A4D-9778-810B891E9E58}"/>
              </a:ext>
            </a:extLst>
          </p:cNvPr>
          <p:cNvSpPr/>
          <p:nvPr/>
        </p:nvSpPr>
        <p:spPr>
          <a:xfrm>
            <a:off x="4888994" y="2626863"/>
            <a:ext cx="6851902" cy="2430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C’était hier, au jardin de Gethsémani, c’est aujourd’hui au jardin de la vie ! </a:t>
            </a:r>
            <a:b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Tant d’hommes, de femmes, d’enfants innocents sont chargés de la croix de l’oubli, de l’offense, de l’exclusion et de l’exploitation ! </a:t>
            </a:r>
            <a:b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Et nous-mêmes ? Nous chargeons parfois les autres des croix de nos jugements, de nos rancœurs, de nos égoïsmes... 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Pardonne-nous, Seigneur ! Pardonne-nous !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507591-1CAE-45B9-8089-8B118ADB9120}"/>
              </a:ext>
            </a:extLst>
          </p:cNvPr>
          <p:cNvSpPr/>
          <p:nvPr/>
        </p:nvSpPr>
        <p:spPr>
          <a:xfrm>
            <a:off x="5796197" y="5230371"/>
            <a:ext cx="3233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Jésus, berger de toute humanité</a:t>
            </a:r>
          </a:p>
        </p:txBody>
      </p:sp>
    </p:spTree>
    <p:extLst>
      <p:ext uri="{BB962C8B-B14F-4D97-AF65-F5344CB8AC3E}">
        <p14:creationId xmlns:p14="http://schemas.microsoft.com/office/powerpoint/2010/main" val="64999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D8549AAA-A89B-4064-9D15-7413AE4830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0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A2AA67-35CE-C44F-B25C-8EF51E475795}"/>
              </a:ext>
            </a:extLst>
          </p:cNvPr>
          <p:cNvSpPr/>
          <p:nvPr/>
        </p:nvSpPr>
        <p:spPr>
          <a:xfrm>
            <a:off x="243840" y="167563"/>
            <a:ext cx="7985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3ème STATION : JÉSUS TOMBE POUR LA PREMIÈRE FOIS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5289427-3806-8843-AE8D-D884D7A697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689673"/>
            <a:ext cx="4145280" cy="47113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A5A275-076D-3E4E-B2A4-4BCCF5CBF4FD}"/>
              </a:ext>
            </a:extLst>
          </p:cNvPr>
          <p:cNvSpPr/>
          <p:nvPr/>
        </p:nvSpPr>
        <p:spPr>
          <a:xfrm>
            <a:off x="5084064" y="689673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Ce jour-là, sur le chemin, Jésus, miséricorde de Dieu,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tombe pour la première fois.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 cœur de Dieu, en son </a:t>
            </a:r>
            <a:r>
              <a:rPr lang="fr-FR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Fils,touche</a:t>
            </a: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la misère la plus profonde de notre humanité terrassée !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Faut-il que le poids de la croix soit d’une telle lourdeur pour que Jésus tombe sous la torride chaleur !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Ou bien faut-il que le rejet de la miséricorde de Dieu  par nous, les hommes, soit tel que Jésus s’écrase à terre !</a:t>
            </a:r>
            <a:r>
              <a:rPr lang="fr-FR" dirty="0"/>
              <a:t> </a:t>
            </a:r>
          </a:p>
          <a:p>
            <a:r>
              <a:rPr lang="fr-FR" dirty="0"/>
              <a:t>Tant et tant de personnes, aujourd’hui, tombent encore sous le poids insupportable de nos refus d’aimer,  de nos refus d’aider, </a:t>
            </a:r>
            <a:br>
              <a:rPr lang="fr-FR" dirty="0"/>
            </a:br>
            <a:r>
              <a:rPr lang="fr-FR" dirty="0"/>
              <a:t>de comprendre, d’écouter...</a:t>
            </a:r>
          </a:p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21A907-87D7-9149-9D32-C9EEAA89C2BE}"/>
              </a:ext>
            </a:extLst>
          </p:cNvPr>
          <p:cNvSpPr/>
          <p:nvPr/>
        </p:nvSpPr>
        <p:spPr>
          <a:xfrm>
            <a:off x="4474464" y="3828731"/>
            <a:ext cx="7717536" cy="10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Seigneur, donne-nous d’être là, tout près de ceux, de celles qui tombent sous le poids de la vie, des souffrances, de la maladie. </a:t>
            </a:r>
            <a:b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Si nous-mêmes, nous tombons, Seigneur, viens nous relever !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E730AD-4DD8-4EAD-89B3-0EA085212D7C}"/>
              </a:ext>
            </a:extLst>
          </p:cNvPr>
          <p:cNvSpPr/>
          <p:nvPr/>
        </p:nvSpPr>
        <p:spPr>
          <a:xfrm>
            <a:off x="4890491" y="4953051"/>
            <a:ext cx="68854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Seigneur, donne-nous d’être là, tout près de ceux, de celles qui tombent sous le poids de la vie, des souffrances, de la maladie. </a:t>
            </a:r>
            <a:br>
              <a:rPr lang="fr-FR" b="1" dirty="0"/>
            </a:br>
            <a:r>
              <a:rPr lang="fr-FR" b="1" dirty="0"/>
              <a:t>Si nous-mêmes, nous tombons, Seigneur, viens nous relever 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415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DF59B72C-CAFE-40B9-A424-4B5401194C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3987" y="14990"/>
            <a:ext cx="9099029" cy="68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4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6A71D0-0000-2842-9F8F-5F57F42BD895}"/>
              </a:ext>
            </a:extLst>
          </p:cNvPr>
          <p:cNvSpPr/>
          <p:nvPr/>
        </p:nvSpPr>
        <p:spPr>
          <a:xfrm>
            <a:off x="208546" y="230287"/>
            <a:ext cx="6420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fr-FR" b="1" spc="200" baseline="30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b="1" spc="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STATION : JÉSUS RENCONTRE SA MÈRE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AE2CE7-F839-7143-9B3B-2F5618EE5C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6" y="828173"/>
            <a:ext cx="3677654" cy="48026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1CEBD7-89AA-4B4D-A318-C0586BCE20A1}"/>
              </a:ext>
            </a:extLst>
          </p:cNvPr>
          <p:cNvSpPr/>
          <p:nvPr/>
        </p:nvSpPr>
        <p:spPr>
          <a:xfrm>
            <a:off x="5213683" y="828173"/>
            <a:ext cx="65411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Ce jour-là, sur le chemin,  Jésus rencontre sa mère. 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Cette femme de la terre a porté en ses entrailles le fruit de la miséricorde divine.</a:t>
            </a:r>
            <a:b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Voici Marie toute habillée de foi, drapée de dignité, humble et fidèle. </a:t>
            </a:r>
          </a:p>
          <a:p>
            <a:r>
              <a:rPr lang="fr-FR" dirty="0"/>
              <a:t>En silence, en confiance, au milieu de la foule,  elle marche à pas de maman comme le font toutes les mamans qui accompagnent leur enfant en état de souffrance.</a:t>
            </a:r>
            <a:br>
              <a:rPr lang="fr-FR" dirty="0"/>
            </a:br>
            <a:r>
              <a:rPr lang="fr-FR" dirty="0"/>
              <a:t>Son « oui » de la visite de l’ange chemine pas à pas, lentement, dans l’offrande silencieuse … « L’amour ne fait pas de bruit. »</a:t>
            </a:r>
          </a:p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7E7C4A-9139-5942-94E2-3C7C67452C19}"/>
              </a:ext>
            </a:extLst>
          </p:cNvPr>
          <p:cNvSpPr/>
          <p:nvPr/>
        </p:nvSpPr>
        <p:spPr>
          <a:xfrm>
            <a:off x="4383504" y="3537286"/>
            <a:ext cx="7599950" cy="13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Ô Marie, mère de miséricorde, conduis-nous sur le chemin de nos vies à la suite de ton Fils. Donne aux enfants qui souffrent, de pouvoir rencontrer leur maman dans une présence de tendresse présence qui soutient, présence qui apaise.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D446E2-DA02-4740-A96C-6B0011939D8D}"/>
              </a:ext>
            </a:extLst>
          </p:cNvPr>
          <p:cNvSpPr/>
          <p:nvPr/>
        </p:nvSpPr>
        <p:spPr>
          <a:xfrm>
            <a:off x="6096000" y="4953051"/>
            <a:ext cx="2434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Ave ! Ave ! Ave Maria ! </a:t>
            </a:r>
          </a:p>
        </p:txBody>
      </p:sp>
    </p:spTree>
    <p:extLst>
      <p:ext uri="{BB962C8B-B14F-4D97-AF65-F5344CB8AC3E}">
        <p14:creationId xmlns:p14="http://schemas.microsoft.com/office/powerpoint/2010/main" val="188023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Galerie</Template>
  <TotalTime>257</TotalTime>
  <Words>2103</Words>
  <Application>Microsoft Office PowerPoint</Application>
  <PresentationFormat>Widescreen</PresentationFormat>
  <Paragraphs>76</Paragraphs>
  <Slides>30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Gill Sans MT</vt:lpstr>
      <vt:lpstr>Times New Roman</vt:lpstr>
      <vt:lpstr>Galerie</vt:lpstr>
      <vt:lpstr>le Chemin de Croix</vt:lpstr>
      <vt:lpstr>Pour suivre le chemin de croix,   contemplez l’image,  puis, lisez le texte  et écoutez le chant, en cliquant à nouveau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Chemin de Croix</dc:title>
  <dc:creator>Jean-Marie Carrière</dc:creator>
  <cp:lastModifiedBy>arun simon</cp:lastModifiedBy>
  <cp:revision>32</cp:revision>
  <dcterms:created xsi:type="dcterms:W3CDTF">2020-04-02T12:11:53Z</dcterms:created>
  <dcterms:modified xsi:type="dcterms:W3CDTF">2020-04-03T11:04:59Z</dcterms:modified>
</cp:coreProperties>
</file>